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9EF776C-EF85-427F-A8E5-6FEB734D76EB}" type="datetimeFigureOut">
              <a:rPr lang="ru-RU" smtClean="0"/>
              <a:t>05.07.2020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9837DE7-B674-4B68-A2C3-3B23D5FE89D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Презентация объекта культурного наследия федерального значения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573016"/>
            <a:ext cx="6368752" cy="194421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посвящено </a:t>
            </a:r>
            <a:r>
              <a:rPr lang="ru-RU" dirty="0"/>
              <a:t>празднованию 100-летнего юбилея автономии Калмыкии</a:t>
            </a:r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85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17"/>
    </mc:Choice>
    <mc:Fallback xmlns="">
      <p:transition spd="slow" advTm="761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49287"/>
            <a:ext cx="8229600" cy="5486400"/>
          </a:xfrm>
        </p:spPr>
      </p:pic>
    </p:spTree>
    <p:extLst>
      <p:ext uri="{BB962C8B-B14F-4D97-AF65-F5344CB8AC3E}">
        <p14:creationId xmlns:p14="http://schemas.microsoft.com/office/powerpoint/2010/main" val="385491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92"/>
    </mc:Choice>
    <mc:Fallback xmlns="">
      <p:transition spd="slow" advTm="7892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77850"/>
            <a:ext cx="8229600" cy="5875486"/>
          </a:xfrm>
        </p:spPr>
      </p:pic>
    </p:spTree>
    <p:extLst>
      <p:ext uri="{BB962C8B-B14F-4D97-AF65-F5344CB8AC3E}">
        <p14:creationId xmlns:p14="http://schemas.microsoft.com/office/powerpoint/2010/main" val="56672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37"/>
    </mc:Choice>
    <mc:Fallback xmlns="">
      <p:transition spd="slow" advTm="8437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3569"/>
            <a:ext cx="8229600" cy="5486400"/>
          </a:xfrm>
        </p:spPr>
      </p:pic>
    </p:spTree>
    <p:extLst>
      <p:ext uri="{BB962C8B-B14F-4D97-AF65-F5344CB8AC3E}">
        <p14:creationId xmlns:p14="http://schemas.microsoft.com/office/powerpoint/2010/main" val="34554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3569"/>
            <a:ext cx="8229600" cy="5486400"/>
          </a:xfrm>
        </p:spPr>
      </p:pic>
    </p:spTree>
    <p:extLst>
      <p:ext uri="{BB962C8B-B14F-4D97-AF65-F5344CB8AC3E}">
        <p14:creationId xmlns:p14="http://schemas.microsoft.com/office/powerpoint/2010/main" val="389225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Дом, в котором в июле 1920 г. проходил I </a:t>
            </a:r>
            <a:r>
              <a:rPr lang="ru-RU" dirty="0" err="1" smtClean="0"/>
              <a:t>Общекалмыцкий</a:t>
            </a:r>
            <a:r>
              <a:rPr lang="ru-RU" dirty="0" smtClean="0"/>
              <a:t> съезд Советов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622" y="2352184"/>
            <a:ext cx="4804756" cy="3204556"/>
          </a:xfrm>
        </p:spPr>
      </p:pic>
    </p:spTree>
    <p:extLst>
      <p:ext uri="{BB962C8B-B14F-4D97-AF65-F5344CB8AC3E}">
        <p14:creationId xmlns:p14="http://schemas.microsoft.com/office/powerpoint/2010/main" val="90527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78"/>
    </mc:Choice>
    <mc:Fallback xmlns="">
      <p:transition spd="slow" advTm="807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История: Дом, в котором в июле 1920 г. проходил I </a:t>
            </a:r>
            <a:r>
              <a:rPr lang="ru-RU" dirty="0" err="1" smtClean="0"/>
              <a:t>Общекалмыцкий</a:t>
            </a:r>
            <a:r>
              <a:rPr lang="ru-RU" dirty="0" smtClean="0"/>
              <a:t> съезд Советов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276872"/>
            <a:ext cx="7859216" cy="4032488"/>
          </a:xfrm>
        </p:spPr>
        <p:txBody>
          <a:bodyPr/>
          <a:lstStyle/>
          <a:p>
            <a:endParaRPr lang="ru-RU" dirty="0"/>
          </a:p>
          <a:p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2296668"/>
            <a:ext cx="7659596" cy="386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17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0"/>
    </mc:Choice>
    <mc:Fallback xmlns="">
      <p:transition spd="slow" advTm="853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2232248" cy="352839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188640"/>
            <a:ext cx="6059016" cy="6192728"/>
          </a:xfrm>
        </p:spPr>
        <p:txBody>
          <a:bodyPr>
            <a:normAutofit lnSpcReduction="10000"/>
          </a:bodyPr>
          <a:lstStyle/>
          <a:p>
            <a:pPr lvl="1"/>
            <a:r>
              <a:rPr lang="ru-RU" dirty="0" smtClean="0"/>
              <a:t>В 1920 году Чилгир становится центром крупнейшего аймака </a:t>
            </a:r>
            <a:r>
              <a:rPr lang="ru-RU" dirty="0" err="1" smtClean="0"/>
              <a:t>Ики-Цохуровского</a:t>
            </a:r>
            <a:r>
              <a:rPr lang="ru-RU" dirty="0" smtClean="0"/>
              <a:t> улуса. В нем, после отступления с территории нынешней Калмыкии войск А.И. Деникина, в соответствии с воззванием В.И. Ленина к калмыцкому народу 2-9 июля 1920 года был </a:t>
            </a:r>
            <a:r>
              <a:rPr lang="ru-RU" dirty="0"/>
              <a:t>созван </a:t>
            </a:r>
            <a:r>
              <a:rPr lang="ru-RU" dirty="0" smtClean="0"/>
              <a:t>«Первый </a:t>
            </a:r>
            <a:r>
              <a:rPr lang="ru-RU" dirty="0" err="1" smtClean="0"/>
              <a:t>Общекалмыцкий</a:t>
            </a:r>
            <a:r>
              <a:rPr lang="ru-RU" dirty="0" smtClean="0"/>
              <a:t> </a:t>
            </a:r>
            <a:r>
              <a:rPr lang="ru-RU" dirty="0"/>
              <a:t>съезд </a:t>
            </a:r>
            <a:r>
              <a:rPr lang="ru-RU" dirty="0" smtClean="0"/>
              <a:t>Советов Калмыцкого Трудового Народа». Решение съезда легли в основу Постановлений ВЦИК и СНК РСФСР от 4 ноября 1920 г. «ОБ образовании Автономной области калмыцкого народа» и от 23 ноября 1920 г. «О границах </a:t>
            </a:r>
            <a:r>
              <a:rPr lang="ru-RU" dirty="0"/>
              <a:t>А</a:t>
            </a:r>
            <a:r>
              <a:rPr lang="ru-RU" dirty="0" smtClean="0"/>
              <a:t>втономной области Калмыцкого народа».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3096344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85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35"/>
    </mc:Choice>
    <mc:Fallback xmlns="">
      <p:transition spd="slow" advTm="783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426170"/>
          </a:xfrm>
        </p:spPr>
        <p:txBody>
          <a:bodyPr>
            <a:normAutofit fontScale="90000"/>
          </a:bodyPr>
          <a:lstStyle/>
          <a:p>
            <a:r>
              <a:rPr lang="ru-RU" dirty="0"/>
              <a:t>Дом, в котором в июле 1920 г. проходил I </a:t>
            </a:r>
            <a:r>
              <a:rPr lang="ru-RU" dirty="0" err="1"/>
              <a:t>Общекалмыцкий</a:t>
            </a:r>
            <a:r>
              <a:rPr lang="ru-RU" dirty="0"/>
              <a:t> съезд </a:t>
            </a:r>
            <a:r>
              <a:rPr lang="ru-RU" dirty="0" smtClean="0"/>
              <a:t>Советов СЕГОДНЯ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464536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 1974 году получил статус памятника общероссийского значения</a:t>
            </a:r>
          </a:p>
          <a:p>
            <a:r>
              <a:rPr lang="ru-RU" dirty="0" smtClean="0"/>
              <a:t>В 1995 году присвоен статус </a:t>
            </a:r>
            <a:r>
              <a:rPr lang="ru-RU" dirty="0" smtClean="0"/>
              <a:t>памятника федерального </a:t>
            </a:r>
            <a:r>
              <a:rPr lang="ru-RU" dirty="0" smtClean="0"/>
              <a:t>значения 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С 2017 года данный объект внесен в Единый государственный реестр объектов культурного наследия народов Российской Федерации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149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42"/>
    </mc:Choice>
    <mc:Fallback xmlns="">
      <p:transition spd="slow" advTm="864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4624"/>
            <a:ext cx="5544616" cy="6696743"/>
          </a:xfrm>
        </p:spPr>
      </p:pic>
    </p:spTree>
    <p:extLst>
      <p:ext uri="{BB962C8B-B14F-4D97-AF65-F5344CB8AC3E}">
        <p14:creationId xmlns:p14="http://schemas.microsoft.com/office/powerpoint/2010/main" val="379448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7"/>
    </mc:Choice>
    <mc:Fallback xmlns="">
      <p:transition spd="slow" advTm="853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4624"/>
            <a:ext cx="5184576" cy="6768751"/>
          </a:xfrm>
        </p:spPr>
      </p:pic>
    </p:spTree>
    <p:extLst>
      <p:ext uri="{BB962C8B-B14F-4D97-AF65-F5344CB8AC3E}">
        <p14:creationId xmlns:p14="http://schemas.microsoft.com/office/powerpoint/2010/main" val="369257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6"/>
    </mc:Choice>
    <mc:Fallback xmlns="">
      <p:transition spd="slow" advTm="872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3569"/>
            <a:ext cx="8229600" cy="5486400"/>
          </a:xfrm>
        </p:spPr>
      </p:pic>
    </p:spTree>
    <p:extLst>
      <p:ext uri="{BB962C8B-B14F-4D97-AF65-F5344CB8AC3E}">
        <p14:creationId xmlns:p14="http://schemas.microsoft.com/office/powerpoint/2010/main" val="158612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44"/>
    </mc:Choice>
    <mc:Fallback xmlns="">
      <p:transition spd="slow" advTm="814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77850"/>
            <a:ext cx="8229600" cy="5486399"/>
          </a:xfrm>
        </p:spPr>
      </p:pic>
    </p:spTree>
    <p:extLst>
      <p:ext uri="{BB962C8B-B14F-4D97-AF65-F5344CB8AC3E}">
        <p14:creationId xmlns:p14="http://schemas.microsoft.com/office/powerpoint/2010/main" val="164884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23"/>
    </mc:Choice>
    <mc:Fallback xmlns="">
      <p:transition spd="slow" advTm="7923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189</TotalTime>
  <Words>164</Words>
  <Application>Microsoft Office PowerPoint</Application>
  <PresentationFormat>Экран (4:3)</PresentationFormat>
  <Paragraphs>12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Презентация объекта культурного наследия федерального значения</vt:lpstr>
      <vt:lpstr> Дом, в котором в июле 1920 г. проходил I Общекалмыцкий съезд Советов</vt:lpstr>
      <vt:lpstr>История: Дом, в котором в июле 1920 г. проходил I Общекалмыцкий съезд Советов</vt:lpstr>
      <vt:lpstr>Презентация PowerPoint</vt:lpstr>
      <vt:lpstr>Дом, в котором в июле 1920 г. проходил I Общекалмыцкий съезд Советов СЕГОДНЯ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Матвенов</dc:creator>
  <cp:lastModifiedBy>данзан</cp:lastModifiedBy>
  <cp:revision>14</cp:revision>
  <dcterms:created xsi:type="dcterms:W3CDTF">2020-07-03T11:06:59Z</dcterms:created>
  <dcterms:modified xsi:type="dcterms:W3CDTF">2020-07-05T11:45:27Z</dcterms:modified>
</cp:coreProperties>
</file>